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60" r:id="rId5"/>
    <p:sldId id="261" r:id="rId6"/>
    <p:sldId id="258" r:id="rId7"/>
    <p:sldId id="265" r:id="rId8"/>
    <p:sldId id="259" r:id="rId9"/>
    <p:sldId id="262" r:id="rId10"/>
    <p:sldId id="263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4"/>
    <p:restoredTop sz="94628"/>
  </p:normalViewPr>
  <p:slideViewPr>
    <p:cSldViewPr>
      <p:cViewPr varScale="1">
        <p:scale>
          <a:sx n="119" d="100"/>
          <a:sy n="119" d="100"/>
        </p:scale>
        <p:origin x="1232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0279B-A99D-41E6-9813-75E535C6623D}" type="datetimeFigureOut">
              <a:rPr lang="en-IN" smtClean="0"/>
              <a:t>24/04/24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01C4-CD0B-427C-AF1E-29C715ECF2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9798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0279B-A99D-41E6-9813-75E535C6623D}" type="datetimeFigureOut">
              <a:rPr lang="en-IN" smtClean="0"/>
              <a:t>24/04/24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01C4-CD0B-427C-AF1E-29C715ECF2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4154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0279B-A99D-41E6-9813-75E535C6623D}" type="datetimeFigureOut">
              <a:rPr lang="en-IN" smtClean="0"/>
              <a:t>24/04/24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01C4-CD0B-427C-AF1E-29C715ECF2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02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0279B-A99D-41E6-9813-75E535C6623D}" type="datetimeFigureOut">
              <a:rPr lang="en-IN" smtClean="0"/>
              <a:t>24/04/24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01C4-CD0B-427C-AF1E-29C715ECF2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8907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0279B-A99D-41E6-9813-75E535C6623D}" type="datetimeFigureOut">
              <a:rPr lang="en-IN" smtClean="0"/>
              <a:t>24/04/24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01C4-CD0B-427C-AF1E-29C715ECF2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7325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0279B-A99D-41E6-9813-75E535C6623D}" type="datetimeFigureOut">
              <a:rPr lang="en-IN" smtClean="0"/>
              <a:t>24/04/24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01C4-CD0B-427C-AF1E-29C715ECF2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9522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0279B-A99D-41E6-9813-75E535C6623D}" type="datetimeFigureOut">
              <a:rPr lang="en-IN" smtClean="0"/>
              <a:t>24/04/24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01C4-CD0B-427C-AF1E-29C715ECF2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62212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0279B-A99D-41E6-9813-75E535C6623D}" type="datetimeFigureOut">
              <a:rPr lang="en-IN" smtClean="0"/>
              <a:t>24/04/24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01C4-CD0B-427C-AF1E-29C715ECF2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147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0279B-A99D-41E6-9813-75E535C6623D}" type="datetimeFigureOut">
              <a:rPr lang="en-IN" smtClean="0"/>
              <a:t>24/04/24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01C4-CD0B-427C-AF1E-29C715ECF2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4323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0279B-A99D-41E6-9813-75E535C6623D}" type="datetimeFigureOut">
              <a:rPr lang="en-IN" smtClean="0"/>
              <a:t>24/04/24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01C4-CD0B-427C-AF1E-29C715ECF2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6348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0279B-A99D-41E6-9813-75E535C6623D}" type="datetimeFigureOut">
              <a:rPr lang="en-IN" smtClean="0"/>
              <a:t>24/04/24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01C4-CD0B-427C-AF1E-29C715ECF2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299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0279B-A99D-41E6-9813-75E535C6623D}" type="datetimeFigureOut">
              <a:rPr lang="en-IN" smtClean="0"/>
              <a:t>24/04/24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001C4-CD0B-427C-AF1E-29C715ECF2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474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28694-930B-C447-808A-F9767075C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KHATRA ADIBASI MAHAVIDYALAYA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F63E9-AB3C-F944-B8B7-A7C5E4C00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IN" sz="4000" b="1" dirty="0"/>
              <a:t>B.A Program in Physical Education </a:t>
            </a:r>
            <a:br>
              <a:rPr lang="en-US" sz="4000" b="1" dirty="0"/>
            </a:br>
            <a:r>
              <a:rPr lang="en-US" b="1" dirty="0"/>
              <a:t>Name of the Teacher- TITHI ROY</a:t>
            </a:r>
          </a:p>
          <a:p>
            <a:pPr marL="0" indent="0" algn="ctr">
              <a:buNone/>
            </a:pPr>
            <a:r>
              <a:rPr lang="en-IN" sz="2800" b="1" dirty="0">
                <a:effectLst/>
                <a:latin typeface="Arial" panose="020B0604020202020204" pitchFamily="34" charset="0"/>
              </a:rPr>
              <a:t>Subject- Physical Education</a:t>
            </a:r>
            <a:endParaRPr lang="en-IN" sz="4000" dirty="0"/>
          </a:p>
          <a:p>
            <a:pPr marL="0" indent="0" algn="ctr">
              <a:buNone/>
            </a:pPr>
            <a:r>
              <a:rPr lang="en-IN" sz="4000" b="1" dirty="0"/>
              <a:t>Semester - III </a:t>
            </a:r>
          </a:p>
          <a:p>
            <a:pPr marL="0" indent="0" algn="ctr">
              <a:buNone/>
            </a:pPr>
            <a:r>
              <a:rPr lang="en-IN" sz="3600" b="1" dirty="0">
                <a:solidFill>
                  <a:schemeClr val="accent2">
                    <a:lumMod val="75000"/>
                  </a:schemeClr>
                </a:solidFill>
              </a:rPr>
              <a:t>Course Title: Yogasana and Gymnastics </a:t>
            </a:r>
            <a:endParaRPr lang="en-IN" sz="3600" dirty="0"/>
          </a:p>
          <a:p>
            <a:pPr marL="0" indent="0" algn="ctr">
              <a:buNone/>
            </a:pPr>
            <a:r>
              <a:rPr lang="en-IN" sz="3600" b="1" dirty="0">
                <a:solidFill>
                  <a:schemeClr val="accent2">
                    <a:lumMod val="50000"/>
                  </a:schemeClr>
                </a:solidFill>
              </a:rPr>
              <a:t>Topic: Unit- I: YOGASANA </a:t>
            </a:r>
            <a:endParaRPr lang="en-IN" sz="36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IN" sz="3200" b="1" dirty="0">
                <a:latin typeface="TimesNewRomanPSMT"/>
              </a:rPr>
              <a:t>Session: 2021-22</a:t>
            </a:r>
            <a:endParaRPr lang="en-US" sz="3200" b="1" dirty="0"/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095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</p:spPr>
        <p:txBody>
          <a:bodyPr/>
          <a:lstStyle/>
          <a:p>
            <a:r>
              <a:rPr lang="en-IN" b="1" dirty="0">
                <a:solidFill>
                  <a:schemeClr val="accent5">
                    <a:lumMod val="50000"/>
                  </a:schemeClr>
                </a:solidFill>
              </a:rPr>
              <a:t>Benefits of </a:t>
            </a:r>
            <a:r>
              <a:rPr lang="en-IN" b="1" dirty="0" err="1">
                <a:solidFill>
                  <a:schemeClr val="accent5">
                    <a:lumMod val="50000"/>
                  </a:schemeClr>
                </a:solidFill>
              </a:rPr>
              <a:t>Paschimottanasana</a:t>
            </a:r>
            <a:endParaRPr lang="en-IN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05" b="-1"/>
          <a:stretch/>
        </p:blipFill>
        <p:spPr bwMode="auto">
          <a:xfrm>
            <a:off x="467544" y="1700808"/>
            <a:ext cx="8208912" cy="460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412776"/>
            <a:ext cx="8424937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4365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988" y="2040423"/>
            <a:ext cx="626110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1847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224135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YOGA</a:t>
            </a:r>
            <a:endParaRPr lang="en-IN" sz="6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844824"/>
            <a:ext cx="7776864" cy="4320480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10242" name="Picture 2" descr="C:\Users\DITI\Desktop\DITI FILE\meditation\download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799288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766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292894"/>
          </a:xfrm>
        </p:spPr>
        <p:txBody>
          <a:bodyPr>
            <a:noAutofit/>
          </a:bodyPr>
          <a:lstStyle/>
          <a:p>
            <a:r>
              <a:rPr lang="en-IN" sz="4800" b="1" i="0" dirty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</a:rPr>
              <a:t>PASCHIMOTTANASANA</a:t>
            </a:r>
            <a:br>
              <a:rPr lang="en-IN" sz="4800" b="1" i="0" dirty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</a:rPr>
            </a:br>
            <a:endParaRPr lang="en-IN" sz="48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62"/>
          <a:stretch/>
        </p:blipFill>
        <p:spPr bwMode="auto">
          <a:xfrm>
            <a:off x="467544" y="1556792"/>
            <a:ext cx="820891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2" b="18114"/>
          <a:stretch/>
        </p:blipFill>
        <p:spPr bwMode="auto">
          <a:xfrm>
            <a:off x="395536" y="1844824"/>
            <a:ext cx="8496944" cy="440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9139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Steps of </a:t>
            </a:r>
            <a:r>
              <a:rPr lang="en-IN" b="1" dirty="0" err="1"/>
              <a:t>Paschimottanasana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330824" cy="5112568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IN" b="1" dirty="0"/>
              <a:t>Sit </a:t>
            </a:r>
            <a:r>
              <a:rPr lang="en-US" b="1" dirty="0"/>
              <a:t>on a mat </a:t>
            </a:r>
            <a:r>
              <a:rPr lang="en-IN" b="1" dirty="0"/>
              <a:t>with your legs stretched straight in front of you.</a:t>
            </a:r>
          </a:p>
          <a:p>
            <a:r>
              <a:rPr lang="en-US" b="1" dirty="0"/>
              <a:t>Toes should remain together pointing forward.</a:t>
            </a:r>
          </a:p>
          <a:p>
            <a:r>
              <a:rPr lang="en-US" b="1" dirty="0"/>
              <a:t>Now, Inhale, raise your arms, and bend the body forward exhaling as far as possible.</a:t>
            </a:r>
          </a:p>
          <a:p>
            <a:r>
              <a:rPr lang="en-US" b="1" dirty="0"/>
              <a:t>While bending forward, do exhaling.</a:t>
            </a:r>
          </a:p>
          <a:p>
            <a:r>
              <a:rPr lang="en-US" b="1" dirty="0"/>
              <a:t>In the final stage, interlocked fingers should be beyond the toes and the nose should touch the knees.</a:t>
            </a:r>
          </a:p>
          <a:p>
            <a:endParaRPr lang="en-IN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3"/>
          <a:stretch/>
        </p:blipFill>
        <p:spPr bwMode="auto">
          <a:xfrm>
            <a:off x="4788024" y="1412776"/>
            <a:ext cx="4104456" cy="489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6464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Steps of </a:t>
            </a:r>
            <a:r>
              <a:rPr lang="en-IN" b="1" dirty="0" err="1"/>
              <a:t>Paschimottanasana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58816" cy="478112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Initially, do it for 5 seconds and gradually try to maintain the pose as long as you feel comfortable.</a:t>
            </a:r>
          </a:p>
          <a:p>
            <a:r>
              <a:rPr lang="en-US" b="1" dirty="0"/>
              <a:t>Inhale and come to the original position.</a:t>
            </a:r>
          </a:p>
          <a:p>
            <a:r>
              <a:rPr lang="en-US" b="1" dirty="0"/>
              <a:t>This is one round. Initially, do two rounds.</a:t>
            </a:r>
          </a:p>
          <a:p>
            <a:r>
              <a:rPr lang="en-US" b="1" dirty="0"/>
              <a:t>As per your practice, you may increase the number of rounds as well as the duration of maintaining the pose.</a:t>
            </a:r>
          </a:p>
          <a:p>
            <a:endParaRPr lang="en-IN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5" t="9057" r="6415"/>
          <a:stretch/>
        </p:blipFill>
        <p:spPr bwMode="auto">
          <a:xfrm>
            <a:off x="4716017" y="1690254"/>
            <a:ext cx="4176464" cy="4763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2947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en-IN" sz="5300" b="1" dirty="0" err="1">
                <a:latin typeface="+mn-lt"/>
              </a:rPr>
              <a:t>Paschimottanasana</a:t>
            </a:r>
            <a:br>
              <a:rPr lang="en-IN" b="1" dirty="0">
                <a:latin typeface="+mn-lt"/>
              </a:rPr>
            </a:br>
            <a:endParaRPr lang="en-IN" b="1" dirty="0">
              <a:latin typeface="+mn-lt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9"/>
          <a:stretch/>
        </p:blipFill>
        <p:spPr bwMode="auto">
          <a:xfrm>
            <a:off x="539552" y="1556792"/>
            <a:ext cx="792088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8519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1">
                    <a:lumMod val="50000"/>
                  </a:schemeClr>
                </a:solidFill>
              </a:rPr>
              <a:t>How to Practice</a:t>
            </a:r>
            <a:endParaRPr lang="en-IN" sz="5400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4104456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8800"/>
            <a:ext cx="4176464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077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363272" cy="580926"/>
          </a:xfrm>
        </p:spPr>
        <p:txBody>
          <a:bodyPr>
            <a:noAutofit/>
          </a:bodyPr>
          <a:lstStyle/>
          <a:p>
            <a:r>
              <a:rPr lang="en-IN" b="1" dirty="0">
                <a:solidFill>
                  <a:schemeClr val="accent5">
                    <a:lumMod val="50000"/>
                  </a:schemeClr>
                </a:solidFill>
              </a:rPr>
              <a:t>Benefits of </a:t>
            </a:r>
            <a:r>
              <a:rPr lang="en-IN" b="1" dirty="0" err="1">
                <a:solidFill>
                  <a:schemeClr val="accent5">
                    <a:lumMod val="50000"/>
                  </a:schemeClr>
                </a:solidFill>
              </a:rPr>
              <a:t>Paschimottanasana</a:t>
            </a:r>
            <a:br>
              <a:rPr lang="en-IN" b="1" dirty="0">
                <a:solidFill>
                  <a:schemeClr val="accent5">
                    <a:lumMod val="50000"/>
                  </a:schemeClr>
                </a:solidFill>
              </a:rPr>
            </a:br>
            <a:endParaRPr lang="en-IN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Stretches hamstrings and gluteal muscles </a:t>
            </a:r>
          </a:p>
          <a:p>
            <a:r>
              <a:rPr lang="en-US" dirty="0"/>
              <a:t>Strengthen quads, abdominals, and knee joints.</a:t>
            </a:r>
          </a:p>
          <a:p>
            <a:r>
              <a:rPr lang="en-IN" dirty="0"/>
              <a:t>Stretches calf muscles.</a:t>
            </a:r>
          </a:p>
          <a:p>
            <a:r>
              <a:rPr lang="en-US" dirty="0"/>
              <a:t>Builds strength in the shoulders.</a:t>
            </a:r>
          </a:p>
          <a:p>
            <a:r>
              <a:rPr lang="en-US" dirty="0"/>
              <a:t>Strengthens biceps, if done with bent arms, and triceps, if done with straight arms.</a:t>
            </a:r>
          </a:p>
          <a:p>
            <a:r>
              <a:rPr lang="en-US" dirty="0"/>
              <a:t>Helps improve flexibility of hips.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677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5">
                    <a:lumMod val="50000"/>
                  </a:schemeClr>
                </a:solidFill>
              </a:rPr>
              <a:t>Benefits of </a:t>
            </a:r>
            <a:r>
              <a:rPr lang="en-IN" b="1" dirty="0" err="1">
                <a:solidFill>
                  <a:schemeClr val="accent5">
                    <a:lumMod val="50000"/>
                  </a:schemeClr>
                </a:solidFill>
              </a:rPr>
              <a:t>Paschimottanasana</a:t>
            </a:r>
            <a:endParaRPr lang="en-IN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0891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412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239</Words>
  <Application>Microsoft Macintosh PowerPoint</Application>
  <PresentationFormat>On-screen Show (4:3)</PresentationFormat>
  <Paragraphs>31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TimesNewRomanPSMT</vt:lpstr>
      <vt:lpstr>Office Theme</vt:lpstr>
      <vt:lpstr>KHATRA ADIBASI MAHAVIDYALAYA</vt:lpstr>
      <vt:lpstr>YOGA</vt:lpstr>
      <vt:lpstr>PASCHIMOTTANASANA </vt:lpstr>
      <vt:lpstr>Steps of Paschimottanasana</vt:lpstr>
      <vt:lpstr>Steps of Paschimottanasana</vt:lpstr>
      <vt:lpstr>Paschimottanasana </vt:lpstr>
      <vt:lpstr>How to Practice</vt:lpstr>
      <vt:lpstr>Benefits of Paschimottanasana </vt:lpstr>
      <vt:lpstr>Benefits of Paschimottanasana</vt:lpstr>
      <vt:lpstr>Benefits of Paschimottanasana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DITI</dc:creator>
  <cp:lastModifiedBy>Microsoft Office User</cp:lastModifiedBy>
  <cp:revision>12</cp:revision>
  <dcterms:created xsi:type="dcterms:W3CDTF">2021-02-01T18:16:58Z</dcterms:created>
  <dcterms:modified xsi:type="dcterms:W3CDTF">2024-04-24T12:32:26Z</dcterms:modified>
</cp:coreProperties>
</file>